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D37D2-3E72-8426-2CBE-8E3CCB24F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6D542-9CE1-519F-9BFA-6CF90AEEF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AC7B1-A1E7-53F6-B2AE-525160F2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D0520-8C56-E62C-F9DD-10718D3D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0B939-3750-27B6-6E9C-383B3740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9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EA93-2DD1-929D-6D29-8D4CEF83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73405-4F4A-2F9D-8567-DBFA105B8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3E19-6CBC-C962-67DA-F719B59B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59043-A489-6947-14D8-AA6DA6C8D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08225-967D-9323-D93D-AD3D3936F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9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A456-27AA-6FC4-3C03-D4F0C77DB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9BA28-114D-AF44-4526-6CEAFA63D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A1E0E-AECE-4B64-7447-03CEBB83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5BD76-6B51-3A91-9696-28624F8B1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2F541-2F76-198A-B803-92AF5AF3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0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2EDE-2052-F421-CBC7-952879F5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843D6-9F3F-D8A9-7274-D5DE805E4C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901BB-BA73-DA32-0E59-C75A1FD96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52575-0D63-A8EF-3FA6-23F317BF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E4345-C794-556F-15D6-1D49CCC5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7BF39-D032-A2FB-0B5D-F9A3C343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7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C83E3-6CF9-F805-65B9-C500EDDD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19F3B-575C-B1DA-A64C-989B8A8DC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4CD4B-42EA-C8EA-1E73-59BC4D0D6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6199E7-5D9E-5BC3-CFA4-6992455163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9D02C-3840-F8B9-0381-FEBC3D092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4A9E9-7C22-2872-CF39-7AA05D43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6FB49C-52CF-3697-8421-AF5F73E5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C2709-4A91-0710-777A-812F041C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3846-C4EC-F86F-9D7E-976805C06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A9212D-1D85-A413-F280-570B12EF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FEA896-3CB8-2708-889B-64F39FEA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12651-6E27-E638-B7C1-FE905BD47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16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3A069-6B8F-2D73-72D9-8A00DF883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65F4A9-CD52-590D-6BA1-62221816A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59F9E-30C6-76BA-BCC8-F62913AA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0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AA0F-E99D-7670-5950-BFC61E586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24E0-12FF-E63C-C94A-F35C4C08C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28B5C-C865-F387-80D4-7A9D80405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C615D5-D282-3602-FE19-CEA13C759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CF647-CEDC-53B0-13E7-49C85D0C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1BDE1-D572-8F81-67C4-E1030666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0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B1BE5-ACB0-43E2-FEB4-AB388D2E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5695F0-3E4B-D9A9-865E-E55184E5D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F7786-2705-C7CA-885D-964925DB4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758D3-65E4-E222-E850-38AB71CA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03C62-02D7-4E8C-A395-83827247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A5209-E0E9-54DF-A738-C74861A5A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5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79486-8E89-799C-BEA6-1A0716C5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50AE3-8476-850B-F444-9846D24FF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CA005-057E-C006-EE6E-CDC3146E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C6CBB-C01D-B1E2-D6BE-F378B623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E67E8-7712-8F68-6B82-610DFFB4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7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764272-321C-CC3D-6967-98AA0E179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905BB-038A-7C04-FE79-7947D94C8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AAD14-8ACD-4A57-2717-8D064179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49FCB-9CA9-9B55-EBF6-F618954D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2286D-B09F-57F1-96B3-EA00846C3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5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48CC3-08A3-E693-2785-1C0E41D3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755DF-C092-3B42-8CFD-9EFA1F877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D39B5-EF21-EFC2-1058-DBA598A1F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A8F41-EF6F-8DFD-94ED-91EA0C9F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3AD1C-6824-915E-A62E-FAED5FFB0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8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45D2A-AA54-F10D-A54F-5F379929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B200-78B1-FF97-DE90-20C64F7EF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1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721131-B131-0061-7CE5-2B3B2C95A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13847A-1146-3661-E658-22495A8B3C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20441" y="529840"/>
            <a:ext cx="2848598" cy="1837346"/>
          </a:xfrm>
          <a:solidFill>
            <a:schemeClr val="bg2">
              <a:lumMod val="1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Mark 4:2-9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B505D36-6F76-6174-DA0B-6178F02DEB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8155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81FC-BDF7-5078-96CF-05B6953FD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E5BD4F51-8D44-3B20-3847-71C8FE5B4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56"/>
            <a:ext cx="12192000" cy="6913419"/>
          </a:xfrm>
        </p:spPr>
      </p:pic>
    </p:spTree>
    <p:extLst>
      <p:ext uri="{BB962C8B-B14F-4D97-AF65-F5344CB8AC3E}">
        <p14:creationId xmlns:p14="http://schemas.microsoft.com/office/powerpoint/2010/main" val="280790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813C-D7E1-C9F3-93D7-4BF0041C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9961"/>
            <a:ext cx="10515600" cy="3847001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“a placing of two or more objects together, usually for the purpose of a comparison.”  ISBE</a:t>
            </a:r>
          </a:p>
          <a:p>
            <a:r>
              <a:rPr lang="en-US" sz="3600" dirty="0">
                <a:solidFill>
                  <a:schemeClr val="bg1"/>
                </a:solidFill>
              </a:rPr>
              <a:t>“a comparison of earthly with heavenly things, "an earthly story with a heavenly meaning,“  Easton Bible Dictionary</a:t>
            </a:r>
          </a:p>
          <a:p>
            <a:r>
              <a:rPr lang="en-US" sz="3600" dirty="0">
                <a:solidFill>
                  <a:schemeClr val="bg1"/>
                </a:solidFill>
              </a:rPr>
              <a:t>In  Parables a KNOWN  thing is used to compare with and explain something UNKNOWN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DE63C6-3753-63EE-23ED-DB7C07A3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823" y="88474"/>
            <a:ext cx="4258408" cy="224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7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721131-B131-0061-7CE5-2B3B2C95A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13847A-1146-3661-E658-22495A8B3C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20440" y="529840"/>
            <a:ext cx="4147559" cy="3004668"/>
          </a:xfrm>
          <a:solidFill>
            <a:schemeClr val="bg2">
              <a:lumMod val="1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Mark 4:2-9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Matthew 13:3-9,18-23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Luke 8:4-15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A0A150-DDD4-48C6-693D-7A188919CF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4568" y="3602038"/>
            <a:ext cx="5523432" cy="1655762"/>
          </a:xfrm>
          <a:solidFill>
            <a:schemeClr val="bg2">
              <a:lumMod val="10000"/>
            </a:schemeClr>
          </a:solidFill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</a:rPr>
              <a:t>The Parable Of The Sower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28625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8AE5-033E-2962-0273-A0349D76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76111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The Parable Of The Sower (or Soils)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99E0-89EA-53EF-0979-5E56828E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7946"/>
            <a:ext cx="10515600" cy="4930054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Sower Spreads The Seed</a:t>
            </a:r>
          </a:p>
          <a:p>
            <a:pPr lvl="1"/>
            <a:r>
              <a:rPr lang="en-US" sz="5400" dirty="0">
                <a:solidFill>
                  <a:schemeClr val="bg1"/>
                </a:solidFill>
              </a:rPr>
              <a:t>Seed on the Wayside</a:t>
            </a:r>
          </a:p>
          <a:p>
            <a:pPr lvl="1"/>
            <a:r>
              <a:rPr lang="en-US" sz="5400" dirty="0">
                <a:solidFill>
                  <a:schemeClr val="bg1"/>
                </a:solidFill>
              </a:rPr>
              <a:t>Seed on Rocky Ground</a:t>
            </a:r>
          </a:p>
          <a:p>
            <a:pPr lvl="1"/>
            <a:r>
              <a:rPr lang="en-US" sz="5400" dirty="0">
                <a:solidFill>
                  <a:schemeClr val="bg1"/>
                </a:solidFill>
              </a:rPr>
              <a:t>Seed Among the Thorns</a:t>
            </a:r>
          </a:p>
          <a:p>
            <a:pPr lvl="1"/>
            <a:r>
              <a:rPr lang="en-US" sz="5400" dirty="0">
                <a:solidFill>
                  <a:schemeClr val="bg1"/>
                </a:solidFill>
              </a:rPr>
              <a:t>Seed on Good Soil</a:t>
            </a: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5E04F527-A4A8-70DF-B6FD-CAB8D3105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854" y="2705718"/>
            <a:ext cx="4864711" cy="3648533"/>
          </a:xfrm>
          <a:prstGeom prst="rect">
            <a:avLst/>
          </a:prstGeom>
        </p:spPr>
      </p:pic>
      <p:pic>
        <p:nvPicPr>
          <p:cNvPr id="7" name="Picture 6" descr="A group of birds flying over a body of water&#10;&#10;Description automatically generated with low confidence">
            <a:extLst>
              <a:ext uri="{FF2B5EF4-FFF2-40B4-BE49-F238E27FC236}">
                <a16:creationId xmlns:a16="http://schemas.microsoft.com/office/drawing/2014/main" id="{1EC40574-C112-B9C8-0045-F940156E7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184" y="3486367"/>
            <a:ext cx="3875209" cy="29962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09E028-AF51-6608-1C02-8B1167446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583" y="4370067"/>
            <a:ext cx="6337789" cy="2112596"/>
          </a:xfrm>
          <a:prstGeom prst="rect">
            <a:avLst/>
          </a:prstGeom>
        </p:spPr>
      </p:pic>
      <p:pic>
        <p:nvPicPr>
          <p:cNvPr id="1028" name="Picture 4" descr="Parable of the Sower: The Third Soil of the Heart: The Five Thorns to Avoid  | Goodness Of God Ministries">
            <a:extLst>
              <a:ext uri="{FF2B5EF4-FFF2-40B4-BE49-F238E27FC236}">
                <a16:creationId xmlns:a16="http://schemas.microsoft.com/office/drawing/2014/main" id="{CA1A4E84-1B88-DE63-3CE4-EA0C197E2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965" y="2310319"/>
            <a:ext cx="2711327" cy="203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field of green plants&#10;&#10;Description automatically generated with low confidence">
            <a:extLst>
              <a:ext uri="{FF2B5EF4-FFF2-40B4-BE49-F238E27FC236}">
                <a16:creationId xmlns:a16="http://schemas.microsoft.com/office/drawing/2014/main" id="{71C09C94-03CF-E6D0-B478-9AA56EC58D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682" y="1576709"/>
            <a:ext cx="4511004" cy="381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577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8AE5-033E-2962-0273-A0349D76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185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Parable Of The Sower (or Soils)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99E0-89EA-53EF-0979-5E56828E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909"/>
            <a:ext cx="10515600" cy="4930054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Explanation Of The Parable</a:t>
            </a:r>
          </a:p>
          <a:p>
            <a:pPr lvl="1"/>
            <a:r>
              <a:rPr lang="en-US" sz="3600" dirty="0">
                <a:solidFill>
                  <a:schemeClr val="bg1"/>
                </a:solidFill>
              </a:rPr>
              <a:t>Seed Is The Word – Deuteronomy 22:9</a:t>
            </a:r>
          </a:p>
          <a:p>
            <a:pPr lvl="1"/>
            <a:r>
              <a:rPr lang="en-US" sz="3600" dirty="0">
                <a:solidFill>
                  <a:schemeClr val="bg1"/>
                </a:solidFill>
              </a:rPr>
              <a:t>Wayside Soil – too hard to respond to the Message- Acts 17:32; 22:21-23; John 12:48 </a:t>
            </a:r>
          </a:p>
          <a:p>
            <a:pPr lvl="1"/>
            <a:r>
              <a:rPr lang="en-US" sz="3600" dirty="0">
                <a:solidFill>
                  <a:schemeClr val="bg1"/>
                </a:solidFill>
              </a:rPr>
              <a:t>Rocky Ground – receive with joy, fall away – 2 Timothy 4:10; Luke 14:27-33; 1 Corinthians 15:58 </a:t>
            </a:r>
          </a:p>
          <a:p>
            <a:pPr lvl="1"/>
            <a:r>
              <a:rPr lang="en-US" sz="3600" dirty="0">
                <a:solidFill>
                  <a:schemeClr val="bg1"/>
                </a:solidFill>
              </a:rPr>
              <a:t>Among The Thorns – never divorce themselves from the world – 1 John 2:15; 1 Timothy 6:17; Philippians 4:11-13; Hebrews 13:5</a:t>
            </a:r>
          </a:p>
          <a:p>
            <a:pPr lvl="1"/>
            <a:r>
              <a:rPr lang="en-US" sz="3600" dirty="0">
                <a:solidFill>
                  <a:schemeClr val="bg1"/>
                </a:solidFill>
              </a:rPr>
              <a:t>Good Soil- hears, accepts the word and bears fruit – John 15:2,5,8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731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BBD5C-AE25-00C1-12DC-05D5A357C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dirty="0"/>
              <a:t>Which Type Of Soil Are WE?</a:t>
            </a:r>
          </a:p>
        </p:txBody>
      </p:sp>
      <p:pic>
        <p:nvPicPr>
          <p:cNvPr id="5" name="Content Placeholder 4" descr="A group of people wearing clothing&#10;&#10;Description automatically generated with low confidence">
            <a:extLst>
              <a:ext uri="{FF2B5EF4-FFF2-40B4-BE49-F238E27FC236}">
                <a16:creationId xmlns:a16="http://schemas.microsoft.com/office/drawing/2014/main" id="{E7DAE140-9F78-2249-A7D2-DC08E0355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729" y="1825625"/>
            <a:ext cx="8328542" cy="4351338"/>
          </a:xfrm>
        </p:spPr>
      </p:pic>
    </p:spTree>
    <p:extLst>
      <p:ext uri="{BB962C8B-B14F-4D97-AF65-F5344CB8AC3E}">
        <p14:creationId xmlns:p14="http://schemas.microsoft.com/office/powerpoint/2010/main" val="2202887151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199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Mark 4:2-9</vt:lpstr>
      <vt:lpstr>PowerPoint Presentation</vt:lpstr>
      <vt:lpstr>PowerPoint Presentation</vt:lpstr>
      <vt:lpstr>Mark 4:2-9 Matthew 13:3-9,18-23 Luke 8:4-15</vt:lpstr>
      <vt:lpstr>The Parable Of The Sower (or Soils)</vt:lpstr>
      <vt:lpstr>The Parable Of The Sower (or Soils)</vt:lpstr>
      <vt:lpstr>Which Type Of Soil Are WE?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16</cp:revision>
  <dcterms:created xsi:type="dcterms:W3CDTF">2022-07-30T20:51:45Z</dcterms:created>
  <dcterms:modified xsi:type="dcterms:W3CDTF">2022-08-12T18:30:03Z</dcterms:modified>
</cp:coreProperties>
</file>